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4" r:id="rId4"/>
    <p:sldId id="266" r:id="rId5"/>
    <p:sldId id="267" r:id="rId6"/>
    <p:sldId id="268" r:id="rId7"/>
    <p:sldId id="265" r:id="rId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660"/>
  </p:normalViewPr>
  <p:slideViewPr>
    <p:cSldViewPr snapToGrid="0">
      <p:cViewPr>
        <p:scale>
          <a:sx n="75" d="100"/>
          <a:sy n="75" d="100"/>
        </p:scale>
        <p:origin x="498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5A3EEC-B727-45D8-3C84-6D82E04E9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C11B2A5-9900-5BE5-560E-6FAE8B69D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33EB6C8-C1C1-042A-9491-55E2ABCBF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3357-5FFB-4FCC-9F72-B226074CCA8F}" type="datetimeFigureOut">
              <a:rPr lang="nl-BE" smtClean="0"/>
              <a:t>3/05/2022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B5CA6F7-F7D1-396B-5D16-3C6E7A23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EEDEDD3-B12D-2BC0-BA8D-35CC73E2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368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69CFE-7C47-8883-B083-C8EA9347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0952C51-2A2E-4AFE-4C41-EBB6F594C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42292C6-8303-D665-E029-FC403A1C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3357-5FFB-4FCC-9F72-B226074CCA8F}" type="datetimeFigureOut">
              <a:rPr lang="nl-BE" smtClean="0"/>
              <a:t>3/05/2022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B1B9D19-ED69-4AA6-B7CE-FE3C149EB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3819EBF-E216-EAC1-13A3-D96A3B12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347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381BCC4-CA79-7FE8-E5BB-D0ECA7D48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CD7752E-CA7A-A43D-F6A5-0AD0E7F0C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45AA36-BD50-8FA5-F266-D116E0AD1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3357-5FFB-4FCC-9F72-B226074CCA8F}" type="datetimeFigureOut">
              <a:rPr lang="nl-BE" smtClean="0"/>
              <a:t>3/05/2022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63582E9-3A33-4C53-2310-F721FC364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6F8D762-9F3A-2E28-59D7-0EC0C4CAC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2926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Vrije vorm 91">
            <a:extLst>
              <a:ext uri="{FF2B5EF4-FFF2-40B4-BE49-F238E27FC236}">
                <a16:creationId xmlns:a16="http://schemas.microsoft.com/office/drawing/2014/main" id="{A6AC4655-AC13-3648-A0D7-9C76AECEE3A1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7726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715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AD1C6-65CF-5532-9D41-8FD0C27D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43BBF3-4382-6AFA-250C-050B51BE4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D28D11-6432-408A-C57E-5F1EF9355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3357-5FFB-4FCC-9F72-B226074CCA8F}" type="datetimeFigureOut">
              <a:rPr lang="nl-BE" smtClean="0"/>
              <a:t>3/05/2022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99B0C73-3EE5-32F0-79EE-F5BBB76AC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81131D-9FC9-1F8E-8937-6C007374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3463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1F051B-2FF0-2D94-3EDD-BE835E3C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286AACC-F622-6074-465C-C5E10A127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FAADC5-0CFC-B0AC-D77D-AB19A586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3357-5FFB-4FCC-9F72-B226074CCA8F}" type="datetimeFigureOut">
              <a:rPr lang="nl-BE" smtClean="0"/>
              <a:t>3/05/2022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CC7D58-3917-49D9-D5F6-D2D03106D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BE56361-ADF0-0D04-D11D-797959C92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3517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61630-6FDF-649B-C01C-D7DBD624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6FD0C3-10B2-D55C-1F5D-B0E1AC83D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D21F615-BF16-205C-E016-458950C19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C082FA1-0E12-8CB1-28CF-0AE74147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3357-5FFB-4FCC-9F72-B226074CCA8F}" type="datetimeFigureOut">
              <a:rPr lang="nl-BE" smtClean="0"/>
              <a:t>3/05/2022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B4CAC1D-1A33-5435-8646-8B74986E4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784D6-66F7-B9EC-107E-B1E364E4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5450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568F0A-7E69-E2ED-F47C-6687A7A01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417B8E-990C-C101-F2B2-8B9FA38AA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463E892-B3AC-477F-987C-337C7AF8E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1154BF2-433A-F540-81F2-9B55CD5B11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B66E9E1-45F5-6522-2EF9-748DD0D9C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86F0B13-F33E-6FB3-4905-3D977DD87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3357-5FFB-4FCC-9F72-B226074CCA8F}" type="datetimeFigureOut">
              <a:rPr lang="nl-BE" smtClean="0"/>
              <a:t>3/05/2022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F8BB60D-FE78-F7CC-A2F8-D9E0DB3A1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04DAE98-70B6-BEBB-6246-CE7A09AD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7181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E2A97-6722-7B32-2C7C-4F7EDAD2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A7083A7-C36F-5871-DDF9-C20D7F66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3357-5FFB-4FCC-9F72-B226074CCA8F}" type="datetimeFigureOut">
              <a:rPr lang="nl-BE" smtClean="0"/>
              <a:t>3/05/2022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5DB8548-9B51-5012-3A11-6DE127944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ECAEBE5-6665-E99E-1DC9-5415E594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7999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9436ACD-F2CD-1BB2-A72F-2BA7BF9B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3357-5FFB-4FCC-9F72-B226074CCA8F}" type="datetimeFigureOut">
              <a:rPr lang="nl-BE" smtClean="0"/>
              <a:t>3/05/2022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158DE85-A4A7-F582-2ADF-164CBFAE6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71C24E-8171-B4CA-3CB4-32E1C079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7847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EA626-3271-D6E0-C5E4-029EB28B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01006C-F6D5-1020-83A1-F69A363A0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4455C81-35F0-B10A-7494-BB0247471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85E92C0-7845-8703-6A67-F249D7C17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3357-5FFB-4FCC-9F72-B226074CCA8F}" type="datetimeFigureOut">
              <a:rPr lang="nl-BE" smtClean="0"/>
              <a:t>3/05/2022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66789D-F3F4-2084-11E0-EE9165730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1F4B98A-B225-3211-BF43-64AC1033D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2798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11C02-3761-BDC9-BCEE-11AC0EAA2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94F740A-549A-0314-D8CE-00A64A08F9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2970BB6-C46F-38DF-0898-688F95113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3EE6DFC-E066-057E-BA06-29D1CD3A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3357-5FFB-4FCC-9F72-B226074CCA8F}" type="datetimeFigureOut">
              <a:rPr lang="nl-BE" smtClean="0"/>
              <a:t>3/05/2022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599C2CC-8C3C-FFC1-2247-762EFB98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43D9D93-2A2B-ACFD-F362-97AAA85D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2080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DE0F757-FF21-4ADD-D4DC-A373832C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BCA413-3E13-5253-28C6-951260B3A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7420F3-4217-CB7C-2CC6-1EB3F1918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83357-5FFB-4FCC-9F72-B226074CCA8F}" type="datetimeFigureOut">
              <a:rPr lang="nl-BE" smtClean="0"/>
              <a:t>3/05/2022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F14B0C-79D5-6C11-136B-7DCFF1ED0B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41D065E-620C-611B-F863-7E34C48A5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727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6D66623E-C2D9-E44A-9915-75BED58605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4C30208-88C2-4C40-9091-7771110E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 Greenhouse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AA8E44D-55B5-6748-9DB5-90A987510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Projectweek 2022 - Sprint 2</a:t>
            </a:r>
            <a:endParaRPr lang="en-GB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91F5945-B49D-4095-8590-8E9D9AEE07F3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7" b="16067"/>
          <a:stretch>
            <a:fillRect/>
          </a:stretch>
        </p:blipFill>
        <p:spPr bwMode="auto">
          <a:xfrm>
            <a:off x="68841" y="3982548"/>
            <a:ext cx="4307216" cy="285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44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2FBD6E-1FE6-4AEF-A705-7222F69B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FFC91-35C7-4089-84FC-3ED0E185A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9188" y="1326229"/>
            <a:ext cx="8544612" cy="3071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015979-C079-4864-BD14-AB641E325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1694" y="2216587"/>
            <a:ext cx="10150306" cy="3948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problem is the project trying to solve?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Industrial networks are often not as secure as we think, as well as not encrypted and we demonstrate this using a test setup.</a:t>
            </a:r>
          </a:p>
          <a:p>
            <a:pPr marL="0" indent="0">
              <a:buNone/>
            </a:pPr>
            <a:r>
              <a:rPr lang="en-US" b="1" dirty="0"/>
              <a:t>Goal: </a:t>
            </a:r>
          </a:p>
          <a:p>
            <a:r>
              <a:rPr lang="en-US" dirty="0"/>
              <a:t>Manipulate states of devices on the PLC by sending data to the PLC. And showing on a </a:t>
            </a:r>
            <a:r>
              <a:rPr lang="en-US" dirty="0" err="1"/>
              <a:t>securityapp</a:t>
            </a:r>
            <a:r>
              <a:rPr lang="en-US" dirty="0"/>
              <a:t> (</a:t>
            </a:r>
            <a:r>
              <a:rPr lang="en-US" dirty="0" err="1"/>
              <a:t>js</a:t>
            </a:r>
            <a:r>
              <a:rPr lang="en-US" dirty="0"/>
              <a:t>) and dashboard (Node-Red).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258357-8EE4-4C7D-9B11-D24DCCEA7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03162"/>
            <a:ext cx="211203" cy="660021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195429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223881-3800-4326-9B09-3B45D3F66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5456-5F8E-40DC-BA5A-195D8FD9B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9760" y="1326229"/>
            <a:ext cx="8554039" cy="3071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E219-AFAD-43F6-978B-E24FE828C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7367" y="2114987"/>
            <a:ext cx="3824786" cy="3898416"/>
          </a:xfrm>
        </p:spPr>
        <p:txBody>
          <a:bodyPr>
            <a:normAutofit/>
          </a:bodyPr>
          <a:lstStyle/>
          <a:p>
            <a:r>
              <a:rPr lang="en-US" dirty="0"/>
              <a:t>Overview of the Greenhouse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5BF4FC-0B74-482C-BA35-DBB48762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Scheme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861358D3-5AA0-8016-24DF-0570564A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148" y="89739"/>
            <a:ext cx="7664623" cy="6013402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FD0E28A4-4D94-FBCA-F5E4-6697FCD59A72}"/>
              </a:ext>
            </a:extLst>
          </p:cNvPr>
          <p:cNvSpPr/>
          <p:nvPr/>
        </p:nvSpPr>
        <p:spPr>
          <a:xfrm>
            <a:off x="8945880" y="998220"/>
            <a:ext cx="891540" cy="307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7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B8C216D-1A5D-4551-8856-C1E793C3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Node-Red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600529A-3D28-4465-909F-6F33FCF4E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13C01A7-D206-49CA-9324-AD4C860DF5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276525"/>
            <a:ext cx="211203" cy="786658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CB20F370-E625-7CC1-5F72-52C0C5F1D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610" y="952946"/>
            <a:ext cx="7288190" cy="457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4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B8C216D-1A5D-4551-8856-C1E793C3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Node-Red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600529A-3D28-4465-909F-6F33FCF4E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04E6E15-BC2A-4B14-B8ED-7B56BA022D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13C01A7-D206-49CA-9324-AD4C860DF5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276525"/>
            <a:ext cx="211203" cy="786658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8" name="Tijdelijke aanduiding voor tabel 7">
            <a:extLst>
              <a:ext uri="{FF2B5EF4-FFF2-40B4-BE49-F238E27FC236}">
                <a16:creationId xmlns:a16="http://schemas.microsoft.com/office/drawing/2014/main" id="{692FD09E-B26C-AF5E-EF81-54CF8137E9F7}"/>
              </a:ext>
            </a:extLst>
          </p:cNvPr>
          <p:cNvPicPr>
            <a:picLocks noGrp="1" noChangeAspect="1"/>
          </p:cNvPicPr>
          <p:nvPr>
            <p:ph type="tbl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80" y="27000"/>
            <a:ext cx="7176520" cy="3402000"/>
          </a:xfrm>
          <a:prstGeom prst="rect">
            <a:avLst/>
          </a:prstGeom>
        </p:spPr>
      </p:pic>
      <p:pic>
        <p:nvPicPr>
          <p:cNvPr id="11" name="Afbeelding 10" descr="Afbeelding met tafel&#10;&#10;Automatisch gegenereerde beschrijving">
            <a:extLst>
              <a:ext uri="{FF2B5EF4-FFF2-40B4-BE49-F238E27FC236}">
                <a16:creationId xmlns:a16="http://schemas.microsoft.com/office/drawing/2014/main" id="{882489B3-7C5B-09A2-1740-5BFB59AF3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37" y="3364432"/>
            <a:ext cx="7175863" cy="349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31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F52E75-ECA8-FC52-BB9C-C3EE690C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App 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FA571F-CB5E-D610-D29B-21F21C6842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js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B132C06-3389-9B2F-8BD7-79BA9811B2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1694" y="2166417"/>
            <a:ext cx="5756106" cy="4272483"/>
          </a:xfrm>
        </p:spPr>
        <p:txBody>
          <a:bodyPr/>
          <a:lstStyle/>
          <a:p>
            <a:r>
              <a:rPr lang="en-US" dirty="0"/>
              <a:t>Showing data of temperature sensor</a:t>
            </a:r>
          </a:p>
          <a:p>
            <a:r>
              <a:rPr lang="en-US" dirty="0"/>
              <a:t>Showing data of:</a:t>
            </a:r>
          </a:p>
          <a:p>
            <a:pPr lvl="1"/>
            <a:r>
              <a:rPr lang="en-US" dirty="0"/>
              <a:t>Heater </a:t>
            </a:r>
          </a:p>
          <a:p>
            <a:pPr lvl="1"/>
            <a:r>
              <a:rPr lang="en-US" dirty="0"/>
              <a:t>Motor</a:t>
            </a:r>
          </a:p>
          <a:p>
            <a:pPr lvl="1"/>
            <a:r>
              <a:rPr lang="en-US" dirty="0"/>
              <a:t>Door</a:t>
            </a:r>
          </a:p>
          <a:p>
            <a:r>
              <a:rPr lang="en-US" dirty="0"/>
              <a:t>Manipulating the data via </a:t>
            </a:r>
            <a:r>
              <a:rPr lang="en-US" dirty="0" err="1"/>
              <a:t>mqtt</a:t>
            </a:r>
            <a:endParaRPr lang="en-US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A77BFDC-AEC5-EA55-16E6-52CD00D74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984779"/>
            <a:ext cx="197353" cy="1078404"/>
          </a:xfrm>
        </p:spPr>
        <p:txBody>
          <a:bodyPr/>
          <a:lstStyle/>
          <a:p>
            <a:r>
              <a:rPr lang="en-US" dirty="0"/>
              <a:t>Security App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2FBA299-FB12-6D90-CD0B-CBFD4B211529}"/>
              </a:ext>
            </a:extLst>
          </p:cNvPr>
          <p:cNvSpPr txBox="1"/>
          <p:nvPr/>
        </p:nvSpPr>
        <p:spPr>
          <a:xfrm>
            <a:off x="7267279" y="2768788"/>
            <a:ext cx="35941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err="1"/>
              <a:t>Img</a:t>
            </a:r>
            <a:r>
              <a:rPr lang="en-US" sz="13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653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F4FC-0B74-482C-BA35-DBB48762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OPCUA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5456-5F8E-40DC-BA5A-195D8FD9B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9760" y="1326229"/>
            <a:ext cx="8554039" cy="307127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E219-AFAD-43F6-978B-E24FE828C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0594" y="2114987"/>
            <a:ext cx="5933906" cy="3948196"/>
          </a:xfrm>
        </p:spPr>
        <p:txBody>
          <a:bodyPr/>
          <a:lstStyle/>
          <a:p>
            <a:r>
              <a:rPr lang="en-US" dirty="0"/>
              <a:t>(Adjusting data on plc with </a:t>
            </a:r>
            <a:r>
              <a:rPr lang="en-US" dirty="0" err="1"/>
              <a:t>freeOPC</a:t>
            </a:r>
            <a:r>
              <a:rPr lang="en-US" dirty="0"/>
              <a:t>)?</a:t>
            </a:r>
          </a:p>
          <a:p>
            <a:r>
              <a:rPr lang="en-US" dirty="0"/>
              <a:t>Fetch weather from API</a:t>
            </a:r>
          </a:p>
          <a:p>
            <a:r>
              <a:rPr lang="en-US" dirty="0"/>
              <a:t>Send data</a:t>
            </a:r>
          </a:p>
          <a:p>
            <a:pPr lvl="1"/>
            <a:r>
              <a:rPr lang="en-US" dirty="0"/>
              <a:t>Set Setpoint</a:t>
            </a:r>
          </a:p>
          <a:p>
            <a:pPr lvl="1"/>
            <a:r>
              <a:rPr lang="en-US" dirty="0"/>
              <a:t>Set Hysteresis</a:t>
            </a:r>
          </a:p>
          <a:p>
            <a:r>
              <a:rPr lang="en-US" dirty="0"/>
              <a:t>to OPCUA server and connect plc as client to server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223881-3800-4326-9B09-3B45D3F66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EB974577-7C37-EE92-140F-AFE40095F2E2}"/>
              </a:ext>
            </a:extLst>
          </p:cNvPr>
          <p:cNvSpPr txBox="1"/>
          <p:nvPr/>
        </p:nvSpPr>
        <p:spPr>
          <a:xfrm>
            <a:off x="7076779" y="2321004"/>
            <a:ext cx="35941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err="1"/>
              <a:t>Img</a:t>
            </a:r>
            <a:r>
              <a:rPr lang="en-US" sz="13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548940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Microsoft Office PowerPoint</Application>
  <PresentationFormat>Breedbeeld</PresentationFormat>
  <Paragraphs>36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Quicksand</vt:lpstr>
      <vt:lpstr>Times New Roman</vt:lpstr>
      <vt:lpstr>Kantoorthema</vt:lpstr>
      <vt:lpstr>Sin Greenhouse</vt:lpstr>
      <vt:lpstr>The Problem</vt:lpstr>
      <vt:lpstr>Scheme</vt:lpstr>
      <vt:lpstr>Node-Red</vt:lpstr>
      <vt:lpstr>Node-Red</vt:lpstr>
      <vt:lpstr>Security App </vt:lpstr>
      <vt:lpstr>OPCUA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 Greenhouse</dc:title>
  <dc:creator>Matias Vereecke</dc:creator>
  <cp:lastModifiedBy>Emiel Coucke</cp:lastModifiedBy>
  <cp:revision>4</cp:revision>
  <dcterms:created xsi:type="dcterms:W3CDTF">2022-05-03T09:07:53Z</dcterms:created>
  <dcterms:modified xsi:type="dcterms:W3CDTF">2022-05-03T18:36:22Z</dcterms:modified>
</cp:coreProperties>
</file>